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10000" dirty="0" err="1" smtClean="0"/>
              <a:t>Prometej</a:t>
            </a:r>
            <a:endParaRPr lang="hr-HR" sz="10000" dirty="0"/>
          </a:p>
        </p:txBody>
      </p:sp>
      <p:sp>
        <p:nvSpPr>
          <p:cNvPr id="4" name="AutoShape 2" descr="Image result for pandora greek goddess b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314" y="2283011"/>
            <a:ext cx="5157986" cy="35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prometej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600" dirty="0" err="1" smtClean="0"/>
              <a:t>Prometej</a:t>
            </a:r>
            <a:r>
              <a:rPr lang="hr-HR" sz="3600" dirty="0" smtClean="0"/>
              <a:t> je bio Titan</a:t>
            </a:r>
            <a:r>
              <a:rPr lang="hr-HR" sz="3600" dirty="0" smtClean="0">
                <a:latin typeface="Rockwell" panose="02060603020205020403" pitchFamily="18" charset="0"/>
              </a:rPr>
              <a:t>, volio je ljude, imao dar proricanja</a:t>
            </a:r>
          </a:p>
          <a:p>
            <a:r>
              <a:rPr lang="hr-HR" sz="3600" dirty="0">
                <a:latin typeface="Rockwell" panose="02060603020205020403" pitchFamily="18" charset="0"/>
              </a:rPr>
              <a:t>m</a:t>
            </a:r>
            <a:r>
              <a:rPr lang="hr-HR" sz="3600" dirty="0" smtClean="0">
                <a:latin typeface="Rockwell" panose="02060603020205020403" pitchFamily="18" charset="0"/>
              </a:rPr>
              <a:t>ajka </a:t>
            </a:r>
            <a:r>
              <a:rPr lang="hr-HR" sz="3600" dirty="0" err="1" smtClean="0">
                <a:latin typeface="Rockwell" panose="02060603020205020403" pitchFamily="18" charset="0"/>
              </a:rPr>
              <a:t>Okeanida</a:t>
            </a:r>
            <a:r>
              <a:rPr lang="hr-HR" sz="3600" dirty="0" smtClean="0">
                <a:latin typeface="Rockwell" panose="02060603020205020403" pitchFamily="18" charset="0"/>
              </a:rPr>
              <a:t> (</a:t>
            </a:r>
            <a:r>
              <a:rPr lang="hr-HR" sz="3600" dirty="0" err="1" smtClean="0">
                <a:latin typeface="Rockwell" panose="02060603020205020403" pitchFamily="18" charset="0"/>
              </a:rPr>
              <a:t>Klimena</a:t>
            </a:r>
            <a:r>
              <a:rPr lang="hr-HR" sz="3600" dirty="0" smtClean="0">
                <a:latin typeface="Rockwell" panose="02060603020205020403" pitchFamily="18" charset="0"/>
              </a:rPr>
              <a:t>), otac Titan (</a:t>
            </a:r>
            <a:r>
              <a:rPr lang="hr-HR" sz="3600" dirty="0" err="1" smtClean="0">
                <a:latin typeface="Rockwell" panose="02060603020205020403" pitchFamily="18" charset="0"/>
              </a:rPr>
              <a:t>Japet</a:t>
            </a:r>
            <a:r>
              <a:rPr lang="hr-HR" sz="3600" dirty="0" smtClean="0">
                <a:latin typeface="Rockwell" panose="02060603020205020403" pitchFamily="18" charset="0"/>
              </a:rPr>
              <a:t>)</a:t>
            </a:r>
          </a:p>
          <a:p>
            <a:r>
              <a:rPr lang="hr-HR" sz="3600" dirty="0">
                <a:latin typeface="Rockwell" panose="02060603020205020403" pitchFamily="18" charset="0"/>
              </a:rPr>
              <a:t>j</a:t>
            </a:r>
            <a:r>
              <a:rPr lang="hr-HR" sz="3600" dirty="0" smtClean="0">
                <a:latin typeface="Rockwell" panose="02060603020205020403" pitchFamily="18" charset="0"/>
              </a:rPr>
              <a:t>edan od braće – </a:t>
            </a:r>
            <a:r>
              <a:rPr lang="hr-HR" sz="3600" dirty="0" err="1" smtClean="0">
                <a:latin typeface="Rockwell" panose="02060603020205020403" pitchFamily="18" charset="0"/>
              </a:rPr>
              <a:t>Epimetej</a:t>
            </a:r>
            <a:r>
              <a:rPr lang="hr-HR" sz="3600" dirty="0" smtClean="0">
                <a:latin typeface="Rockwell" panose="02060603020205020403" pitchFamily="18" charset="0"/>
              </a:rPr>
              <a:t>(dao životinjama sve dobre osobine – ljudina nisu ostale)</a:t>
            </a:r>
          </a:p>
          <a:p>
            <a:r>
              <a:rPr lang="hr-HR" sz="3600" dirty="0">
                <a:latin typeface="Rockwell" panose="02060603020205020403" pitchFamily="18" charset="0"/>
              </a:rPr>
              <a:t>e</a:t>
            </a:r>
            <a:r>
              <a:rPr lang="hr-HR" sz="3600" dirty="0" smtClean="0">
                <a:latin typeface="Rockwell" panose="02060603020205020403" pitchFamily="18" charset="0"/>
              </a:rPr>
              <a:t>timološki:</a:t>
            </a:r>
          </a:p>
          <a:p>
            <a:r>
              <a:rPr lang="hr-HR" sz="3600" dirty="0" err="1" smtClean="0">
                <a:latin typeface="Rockwell" panose="02060603020205020403" pitchFamily="18" charset="0"/>
              </a:rPr>
              <a:t>Prometej</a:t>
            </a:r>
            <a:r>
              <a:rPr lang="hr-HR" sz="3600" dirty="0" smtClean="0">
                <a:latin typeface="Rockwell" panose="02060603020205020403" pitchFamily="18" charset="0"/>
              </a:rPr>
              <a:t> – predviđanje, predumišljaj</a:t>
            </a:r>
          </a:p>
          <a:p>
            <a:r>
              <a:rPr lang="hr-HR" sz="3600" dirty="0" err="1" smtClean="0">
                <a:latin typeface="Rockwell" panose="02060603020205020403" pitchFamily="18" charset="0"/>
              </a:rPr>
              <a:t>Epimetej</a:t>
            </a:r>
            <a:r>
              <a:rPr lang="hr-HR" sz="3600" dirty="0" smtClean="0">
                <a:latin typeface="Rockwell" panose="02060603020205020403" pitchFamily="18" charset="0"/>
              </a:rPr>
              <a:t> - primisao </a:t>
            </a:r>
            <a:endParaRPr lang="hr-HR" sz="3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Ljubav prema ljudima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ž</a:t>
            </a:r>
            <a:r>
              <a:rPr lang="vi-VN" sz="3600" dirty="0" smtClean="0"/>
              <a:t>eleći </a:t>
            </a:r>
            <a:r>
              <a:rPr lang="vi-VN" sz="3600" dirty="0"/>
              <a:t>im olakšati težak život ukrao je vatru s Olimpa  </a:t>
            </a:r>
            <a:endParaRPr lang="hr-HR" sz="3600" dirty="0" smtClean="0"/>
          </a:p>
          <a:p>
            <a:r>
              <a:rPr lang="vi-VN" sz="3600" dirty="0" smtClean="0"/>
              <a:t>ljudi </a:t>
            </a:r>
            <a:r>
              <a:rPr lang="vi-VN" sz="3600" dirty="0"/>
              <a:t>višu nisu smrzavali i počeli su kuhati i pe</a:t>
            </a:r>
            <a:r>
              <a:rPr lang="hr-HR" sz="3600" dirty="0"/>
              <a:t>ć</a:t>
            </a:r>
            <a:r>
              <a:rPr lang="vi-VN" sz="3600" dirty="0"/>
              <a:t>i </a:t>
            </a:r>
            <a:r>
              <a:rPr lang="vi-VN" sz="3600" dirty="0" smtClean="0"/>
              <a:t>hranu</a:t>
            </a:r>
            <a:endParaRPr lang="hr-HR" sz="3600" dirty="0" smtClean="0"/>
          </a:p>
          <a:p>
            <a:r>
              <a:rPr lang="vi-VN" sz="3600" dirty="0" smtClean="0"/>
              <a:t>naučio </a:t>
            </a:r>
            <a:r>
              <a:rPr lang="vi-VN" sz="3600" dirty="0"/>
              <a:t>ih je obrađivati  zemlju, izrađivati alate, graditi nastambe, ploviti, loviti ribu, prepoznavati ljekovite trave i još  mnogo toga</a:t>
            </a:r>
            <a:endParaRPr lang="hr-HR" sz="36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482" y="0"/>
            <a:ext cx="2303517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9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kazna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22600" y="2755392"/>
            <a:ext cx="8737600" cy="4050792"/>
          </a:xfrm>
        </p:spPr>
        <p:txBody>
          <a:bodyPr>
            <a:normAutofit lnSpcReduction="10000"/>
          </a:bodyPr>
          <a:lstStyle/>
          <a:p>
            <a:r>
              <a:rPr lang="hr-HR" sz="3200" dirty="0" smtClean="0"/>
              <a:t>t</a:t>
            </a:r>
            <a:r>
              <a:rPr lang="vi-VN" sz="3200" dirty="0" smtClean="0"/>
              <a:t>o </a:t>
            </a:r>
            <a:r>
              <a:rPr lang="vi-VN" sz="3200" dirty="0"/>
              <a:t>se nije dopalo Zeusu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 tome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/>
              <a:t>nije  htio  odati  kakva  će  mu  biti  vlast </a:t>
            </a:r>
            <a:endParaRPr lang="hr-HR" sz="3200" dirty="0"/>
          </a:p>
          <a:p>
            <a:r>
              <a:rPr lang="vi-VN" sz="3200" dirty="0" smtClean="0"/>
              <a:t>dao </a:t>
            </a:r>
            <a:r>
              <a:rPr lang="vi-VN" sz="3200" dirty="0"/>
              <a:t>je Prometeja okovati na planinu </a:t>
            </a:r>
            <a:r>
              <a:rPr lang="vi-VN" sz="3200" dirty="0" smtClean="0"/>
              <a:t>Kavkaz</a:t>
            </a:r>
            <a:endParaRPr lang="hr-HR" sz="3200" dirty="0" smtClean="0"/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3200" dirty="0" smtClean="0"/>
              <a:t>odinama  </a:t>
            </a:r>
            <a:r>
              <a:rPr lang="vi-VN" sz="3200" dirty="0"/>
              <a:t>je  Prometej  visio okovan na Kavkazu, a svako jutro dolazio je orao koji mu je kljucao </a:t>
            </a:r>
            <a:r>
              <a:rPr lang="vi-VN" sz="3200" dirty="0" smtClean="0"/>
              <a:t>jetru</a:t>
            </a:r>
            <a:endParaRPr lang="hr-HR" sz="3200" dirty="0" smtClean="0"/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3200" dirty="0" smtClean="0"/>
              <a:t>na </a:t>
            </a:r>
            <a:r>
              <a:rPr lang="vi-VN" sz="3200" dirty="0"/>
              <a:t>bi se preko  noći </a:t>
            </a:r>
            <a:r>
              <a:rPr lang="vi-VN" sz="3200" dirty="0" smtClean="0"/>
              <a:t>obnovila</a:t>
            </a:r>
            <a:r>
              <a:rPr lang="hr-HR" sz="3200" dirty="0" smtClean="0"/>
              <a:t> - o</a:t>
            </a:r>
            <a:r>
              <a:rPr lang="vi-VN" sz="3200" dirty="0" smtClean="0"/>
              <a:t>d </a:t>
            </a:r>
            <a:r>
              <a:rPr lang="vi-VN" sz="3200" dirty="0"/>
              <a:t>strašnih muka oslobodio ga je </a:t>
            </a:r>
            <a:r>
              <a:rPr lang="vi-VN" sz="3200" dirty="0" smtClean="0"/>
              <a:t>Heraklo </a:t>
            </a:r>
            <a:endParaRPr lang="hr-HR" sz="3200" dirty="0">
              <a:latin typeface="Rockwell" panose="02060603020205020403" pitchFamily="18" charset="0"/>
            </a:endParaRPr>
          </a:p>
          <a:p>
            <a:endParaRPr lang="hr-HR" sz="3200" dirty="0">
              <a:latin typeface="Rockwell" panose="020606030202050204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899" y="0"/>
            <a:ext cx="3213101" cy="272948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8984"/>
            <a:ext cx="28575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1800" y="215900"/>
            <a:ext cx="10586720" cy="5829299"/>
          </a:xfrm>
        </p:spPr>
        <p:txBody>
          <a:bodyPr/>
          <a:lstStyle/>
          <a:p>
            <a:r>
              <a:rPr lang="hr-HR" dirty="0" smtClean="0"/>
              <a:t>Još jedna kazna zbog </a:t>
            </a:r>
            <a:r>
              <a:rPr lang="hr-HR" dirty="0" err="1" smtClean="0"/>
              <a:t>prometeja</a:t>
            </a:r>
            <a:r>
              <a:rPr lang="hr-HR" dirty="0" smtClean="0"/>
              <a:t> iliti </a:t>
            </a:r>
            <a:r>
              <a:rPr lang="hr-HR" dirty="0" err="1" smtClean="0"/>
              <a:t>pandora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0" y="3429000"/>
            <a:ext cx="48768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4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pandora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572" y="1625600"/>
            <a:ext cx="8741028" cy="4546600"/>
          </a:xfrm>
        </p:spPr>
        <p:txBody>
          <a:bodyPr>
            <a:normAutofit/>
          </a:bodyPr>
          <a:lstStyle/>
          <a:p>
            <a:r>
              <a:rPr lang="hr-HR" sz="3600" dirty="0"/>
              <a:t>Zeus je želio kazniti ljudski rod, jer su dobivši vatru postali razumniji i </a:t>
            </a:r>
            <a:r>
              <a:rPr lang="hr-HR" sz="3600" dirty="0" smtClean="0"/>
              <a:t>moćni</a:t>
            </a:r>
          </a:p>
          <a:p>
            <a:r>
              <a:rPr lang="hr-HR" sz="3600" dirty="0"/>
              <a:t>n</a:t>
            </a:r>
            <a:r>
              <a:rPr lang="hr-HR" sz="3600" dirty="0" smtClean="0"/>
              <a:t>aredio </a:t>
            </a:r>
            <a:r>
              <a:rPr lang="hr-HR" sz="3600" dirty="0"/>
              <a:t>je bogu  </a:t>
            </a:r>
            <a:r>
              <a:rPr lang="hr-HR" sz="3600" dirty="0" err="1"/>
              <a:t>Hefestu</a:t>
            </a:r>
            <a:r>
              <a:rPr lang="hr-HR" sz="3600" dirty="0"/>
              <a:t>  da  od  zemlje  i  vode  načini  prekrasnu  djevojku  koju  su  ostali  bogovi  obdarili  svojim  </a:t>
            </a:r>
            <a:r>
              <a:rPr lang="hr-HR" sz="3600" dirty="0" smtClean="0"/>
              <a:t>darovima</a:t>
            </a:r>
          </a:p>
          <a:p>
            <a:r>
              <a:rPr lang="hr-HR" sz="3600" dirty="0"/>
              <a:t>e</a:t>
            </a:r>
            <a:r>
              <a:rPr lang="hr-HR" sz="3600" dirty="0" smtClean="0"/>
              <a:t>timološki - Pandora </a:t>
            </a:r>
            <a:r>
              <a:rPr lang="hr-HR" sz="3600" dirty="0"/>
              <a:t>= svim darovima </a:t>
            </a:r>
            <a:r>
              <a:rPr lang="hr-HR" sz="3600" dirty="0" smtClean="0"/>
              <a:t>obdarena</a:t>
            </a:r>
            <a:endParaRPr lang="hr-HR" sz="3600" dirty="0"/>
          </a:p>
        </p:txBody>
      </p:sp>
      <p:pic>
        <p:nvPicPr>
          <p:cNvPr id="3076" name="Picture 4" descr="https://s-media-cache-ak0.pinimg.com/236x/fc/11/4f/fc114fb3b775913d4c0f5e42481cdb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341" y="398526"/>
            <a:ext cx="3052934" cy="460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5100" y="356108"/>
            <a:ext cx="8483600" cy="6336792"/>
          </a:xfrm>
        </p:spPr>
        <p:txBody>
          <a:bodyPr>
            <a:normAutofit/>
          </a:bodyPr>
          <a:lstStyle/>
          <a:p>
            <a:r>
              <a:rPr lang="hr-HR" sz="3200" dirty="0"/>
              <a:t>Pandora je dobila i </a:t>
            </a:r>
            <a:r>
              <a:rPr lang="hr-HR" sz="3200" dirty="0" err="1" smtClean="0"/>
              <a:t>škrinjicu</a:t>
            </a:r>
            <a:r>
              <a:rPr lang="hr-HR" sz="3200" dirty="0" smtClean="0"/>
              <a:t> (kutiju/ćup) </a:t>
            </a:r>
            <a:r>
              <a:rPr lang="hr-HR" sz="3200" dirty="0"/>
              <a:t>koju nije smjela  </a:t>
            </a:r>
            <a:r>
              <a:rPr lang="hr-HR" sz="3200" dirty="0" smtClean="0"/>
              <a:t>otvarati</a:t>
            </a:r>
          </a:p>
          <a:p>
            <a:r>
              <a:rPr lang="hr-HR" sz="3200" dirty="0"/>
              <a:t>k</a:t>
            </a:r>
            <a:r>
              <a:rPr lang="hr-HR" sz="3200" dirty="0" smtClean="0"/>
              <a:t>ad </a:t>
            </a:r>
            <a:r>
              <a:rPr lang="hr-HR" sz="3200" dirty="0"/>
              <a:t>ju je </a:t>
            </a:r>
            <a:r>
              <a:rPr lang="hr-HR" sz="3200" dirty="0" smtClean="0"/>
              <a:t>Hermes </a:t>
            </a:r>
            <a:r>
              <a:rPr lang="hr-HR" sz="3200" dirty="0"/>
              <a:t>doveo na zemlju u nju se zaljubio </a:t>
            </a:r>
            <a:r>
              <a:rPr lang="hr-HR" sz="3200" dirty="0" err="1"/>
              <a:t>Epimetej</a:t>
            </a:r>
            <a:r>
              <a:rPr lang="hr-HR" sz="3200" dirty="0"/>
              <a:t>, </a:t>
            </a:r>
            <a:r>
              <a:rPr lang="hr-HR" sz="3200" dirty="0" err="1"/>
              <a:t>Prometejev</a:t>
            </a:r>
            <a:r>
              <a:rPr lang="hr-HR" sz="3200" dirty="0"/>
              <a:t> </a:t>
            </a:r>
            <a:r>
              <a:rPr lang="hr-HR" sz="3200" dirty="0" smtClean="0"/>
              <a:t>brat</a:t>
            </a:r>
          </a:p>
          <a:p>
            <a:r>
              <a:rPr lang="hr-HR" sz="3200" dirty="0"/>
              <a:t>n</a:t>
            </a:r>
            <a:r>
              <a:rPr lang="hr-HR" sz="3200" dirty="0" smtClean="0"/>
              <a:t>ije  </a:t>
            </a:r>
            <a:r>
              <a:rPr lang="hr-HR" sz="3200" dirty="0"/>
              <a:t>poslušao savjet svoga brata da se ne ženi s </a:t>
            </a:r>
            <a:r>
              <a:rPr lang="hr-HR" sz="3200" dirty="0" smtClean="0"/>
              <a:t>Pandorom</a:t>
            </a:r>
          </a:p>
          <a:p>
            <a:r>
              <a:rPr lang="hr-HR" sz="3200" dirty="0" smtClean="0"/>
              <a:t>Pandora </a:t>
            </a:r>
            <a:r>
              <a:rPr lang="hr-HR" sz="3200" dirty="0"/>
              <a:t>sama, od znatiželje ili jer ju je na  to  nagovorio  </a:t>
            </a:r>
            <a:r>
              <a:rPr lang="hr-HR" sz="3200" dirty="0" err="1"/>
              <a:t>Epimetej</a:t>
            </a:r>
            <a:r>
              <a:rPr lang="hr-HR" sz="3200" dirty="0"/>
              <a:t>,  podigla  </a:t>
            </a:r>
            <a:r>
              <a:rPr lang="hr-HR" sz="3200"/>
              <a:t>je  </a:t>
            </a:r>
            <a:r>
              <a:rPr lang="hr-HR" sz="3200" smtClean="0"/>
              <a:t>poklopac</a:t>
            </a:r>
            <a:endParaRPr lang="hr-HR" sz="3200" dirty="0"/>
          </a:p>
        </p:txBody>
      </p:sp>
      <p:pic>
        <p:nvPicPr>
          <p:cNvPr id="4" name="Picture 2" descr="http://media-2.web.britannica.com/eb-media/63/131663-004-C1A6FE5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450" y="254000"/>
            <a:ext cx="32575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0248" y="305308"/>
            <a:ext cx="10058400" cy="4050792"/>
          </a:xfrm>
        </p:spPr>
        <p:txBody>
          <a:bodyPr/>
          <a:lstStyle/>
          <a:p>
            <a:r>
              <a:rPr lang="hr-HR" sz="3600" dirty="0"/>
              <a:t>poklopac  i  iz  </a:t>
            </a:r>
            <a:r>
              <a:rPr lang="hr-HR" sz="3600" dirty="0" err="1"/>
              <a:t>škrinjice</a:t>
            </a:r>
            <a:r>
              <a:rPr lang="hr-HR" sz="3600" dirty="0"/>
              <a:t>  su  izletjela  sva  moguća  zla,  nevolje,  muke, obijesti i bolesti koje su se razletjele po svijetu </a:t>
            </a:r>
            <a:endParaRPr lang="hr-HR" sz="3600" dirty="0" smtClean="0"/>
          </a:p>
          <a:p>
            <a:r>
              <a:rPr lang="hr-HR" sz="3600" dirty="0" smtClean="0"/>
              <a:t>Pandora </a:t>
            </a:r>
            <a:r>
              <a:rPr lang="hr-HR" sz="3600" dirty="0"/>
              <a:t>je brzo zatvorila </a:t>
            </a:r>
            <a:r>
              <a:rPr lang="hr-HR" sz="3600" dirty="0" err="1"/>
              <a:t>škrinjicu</a:t>
            </a:r>
            <a:r>
              <a:rPr lang="hr-HR" sz="3600" dirty="0"/>
              <a:t> ,ali bilo  je </a:t>
            </a:r>
            <a:r>
              <a:rPr lang="hr-HR" sz="3600" dirty="0" smtClean="0"/>
              <a:t>prekasno</a:t>
            </a:r>
          </a:p>
          <a:p>
            <a:r>
              <a:rPr lang="hr-HR" sz="3600" dirty="0" smtClean="0"/>
              <a:t>na </a:t>
            </a:r>
            <a:r>
              <a:rPr lang="hr-HR" sz="3600" dirty="0"/>
              <a:t>dnu kutije ostala je samo </a:t>
            </a:r>
            <a:r>
              <a:rPr lang="hr-HR" sz="3600" dirty="0" smtClean="0"/>
              <a:t>nada</a:t>
            </a:r>
            <a:endParaRPr lang="hr-HR" sz="3600" dirty="0"/>
          </a:p>
          <a:p>
            <a:endParaRPr lang="hr-HR" dirty="0"/>
          </a:p>
        </p:txBody>
      </p:sp>
      <p:pic>
        <p:nvPicPr>
          <p:cNvPr id="5122" name="Picture 2" descr="http://1.bp.blogspot.com/_gUcx9TAR2H8/TThb1Impm7I/AAAAAAAAAvg/q5CPhqx5j8I/s1600/pandora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648204"/>
            <a:ext cx="4381500" cy="40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43</TotalTime>
  <Words>304</Words>
  <Application>Microsoft Office PowerPoint</Application>
  <PresentationFormat>Široki zaslon</PresentationFormat>
  <Paragraphs>29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Rockwell</vt:lpstr>
      <vt:lpstr>Rockwell Condensed</vt:lpstr>
      <vt:lpstr>Times New Roman</vt:lpstr>
      <vt:lpstr>Wingdings</vt:lpstr>
      <vt:lpstr>Vrsta drva</vt:lpstr>
      <vt:lpstr>Prometej</vt:lpstr>
      <vt:lpstr>prometej</vt:lpstr>
      <vt:lpstr>Ljubav prema ljudima</vt:lpstr>
      <vt:lpstr>kazna</vt:lpstr>
      <vt:lpstr>Još jedna kazna zbog prometeja iliti pandora</vt:lpstr>
      <vt:lpstr>pandora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Prometej i pandora</dc:title>
  <dc:creator>Barbara</dc:creator>
  <cp:lastModifiedBy>Barbara</cp:lastModifiedBy>
  <cp:revision>5</cp:revision>
  <dcterms:created xsi:type="dcterms:W3CDTF">2016-04-11T08:57:49Z</dcterms:created>
  <dcterms:modified xsi:type="dcterms:W3CDTF">2016-04-11T09:41:34Z</dcterms:modified>
</cp:coreProperties>
</file>